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0"/>
  </p:notesMasterIdLst>
  <p:sldIdLst>
    <p:sldId id="383" r:id="rId3"/>
    <p:sldId id="623" r:id="rId4"/>
    <p:sldId id="625" r:id="rId5"/>
    <p:sldId id="621" r:id="rId6"/>
    <p:sldId id="622" r:id="rId7"/>
    <p:sldId id="633" r:id="rId8"/>
    <p:sldId id="624" r:id="rId9"/>
    <p:sldId id="631" r:id="rId10"/>
    <p:sldId id="628" r:id="rId11"/>
    <p:sldId id="629" r:id="rId12"/>
    <p:sldId id="630" r:id="rId13"/>
    <p:sldId id="634" r:id="rId14"/>
    <p:sldId id="635" r:id="rId15"/>
    <p:sldId id="632" r:id="rId16"/>
    <p:sldId id="639" r:id="rId17"/>
    <p:sldId id="640" r:id="rId18"/>
    <p:sldId id="636" r:id="rId19"/>
    <p:sldId id="641" r:id="rId20"/>
    <p:sldId id="643" r:id="rId21"/>
    <p:sldId id="642" r:id="rId22"/>
    <p:sldId id="644" r:id="rId23"/>
    <p:sldId id="637" r:id="rId24"/>
    <p:sldId id="661" r:id="rId25"/>
    <p:sldId id="669" r:id="rId26"/>
    <p:sldId id="269" r:id="rId27"/>
    <p:sldId id="626" r:id="rId28"/>
    <p:sldId id="271" r:id="rId29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360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04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6483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2" r:id="rId12"/>
    <p:sldLayoutId id="2147483693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1793</Words>
  <Application>Microsoft Macintosh PowerPoint</Application>
  <PresentationFormat>Widescreen</PresentationFormat>
  <Paragraphs>195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Calibri</vt:lpstr>
      <vt:lpstr>Menlo</vt:lpstr>
      <vt:lpstr>Times New Roman</vt:lpstr>
      <vt:lpstr>1_Custom Design</vt:lpstr>
      <vt:lpstr>Blank</vt:lpstr>
      <vt:lpstr>Which is Real?</vt:lpstr>
      <vt:lpstr>Which is Real?</vt:lpstr>
      <vt:lpstr>PowerPoint Presentation</vt:lpstr>
      <vt:lpstr>PowerPoint Presentation</vt:lpstr>
      <vt:lpstr>Lesson Objectives</vt:lpstr>
      <vt:lpstr>Synthetic Check: Human Image</vt:lpstr>
      <vt:lpstr>Human Images</vt:lpstr>
      <vt:lpstr>Human Images: Context</vt:lpstr>
      <vt:lpstr>Human Images: Hands and Limbs</vt:lpstr>
      <vt:lpstr>Human Images: Face</vt:lpstr>
      <vt:lpstr>Human Images: Clothing</vt:lpstr>
      <vt:lpstr>Human Image Check </vt:lpstr>
      <vt:lpstr>Human Image Check </vt:lpstr>
      <vt:lpstr>Human Images: Check On Learning</vt:lpstr>
      <vt:lpstr>Human Images: Check On Learning</vt:lpstr>
      <vt:lpstr>PowerPoint Presentation</vt:lpstr>
      <vt:lpstr>Structure Image Check </vt:lpstr>
      <vt:lpstr>Structure Image</vt:lpstr>
      <vt:lpstr>Structure Image</vt:lpstr>
      <vt:lpstr>Structure Image</vt:lpstr>
      <vt:lpstr>Structure Image</vt:lpstr>
      <vt:lpstr>Structure Image: Check On Learning</vt:lpstr>
      <vt:lpstr>Structure Image Check </vt:lpstr>
      <vt:lpstr>Synthetic Video Check: Practical Exercise</vt:lpstr>
      <vt:lpstr>Why Does It Matter To You?</vt:lpstr>
      <vt:lpstr>References</vt:lpstr>
      <vt:lpstr>TAKE A BREAK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77</cp:revision>
  <dcterms:created xsi:type="dcterms:W3CDTF">2022-06-15T01:07:41Z</dcterms:created>
  <dcterms:modified xsi:type="dcterms:W3CDTF">2024-06-23T00:01:21Z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